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B3A343-5C2D-43D2-9710-5E9EA80B4E33}"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1188157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B3A343-5C2D-43D2-9710-5E9EA80B4E33}"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3169520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B3A343-5C2D-43D2-9710-5E9EA80B4E33}"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3509048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B3A343-5C2D-43D2-9710-5E9EA80B4E33}"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391408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B3A343-5C2D-43D2-9710-5E9EA80B4E33}"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1024816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B3A343-5C2D-43D2-9710-5E9EA80B4E33}" type="datetimeFigureOut">
              <a:rPr lang="en-US" smtClean="0"/>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530822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B3A343-5C2D-43D2-9710-5E9EA80B4E33}" type="datetimeFigureOut">
              <a:rPr lang="en-US" smtClean="0"/>
              <a:t>11/26/2012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2595153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B3A343-5C2D-43D2-9710-5E9EA80B4E33}" type="datetimeFigureOut">
              <a:rPr lang="en-US" smtClean="0"/>
              <a:t>11/26/2012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1284382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B3A343-5C2D-43D2-9710-5E9EA80B4E33}" type="datetimeFigureOut">
              <a:rPr lang="en-US" smtClean="0"/>
              <a:t>11/26/2012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230372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B3A343-5C2D-43D2-9710-5E9EA80B4E33}" type="datetimeFigureOut">
              <a:rPr lang="en-US" smtClean="0"/>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429946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B3A343-5C2D-43D2-9710-5E9EA80B4E33}" type="datetimeFigureOut">
              <a:rPr lang="en-US" smtClean="0"/>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DFA88-34D9-43C0-BCFE-FA2FF243675F}" type="slidenum">
              <a:rPr lang="en-US" smtClean="0"/>
              <a:t>‹#›</a:t>
            </a:fld>
            <a:endParaRPr lang="en-US"/>
          </a:p>
        </p:txBody>
      </p:sp>
    </p:spTree>
    <p:extLst>
      <p:ext uri="{BB962C8B-B14F-4D97-AF65-F5344CB8AC3E}">
        <p14:creationId xmlns:p14="http://schemas.microsoft.com/office/powerpoint/2010/main" val="1598786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B3A343-5C2D-43D2-9710-5E9EA80B4E33}" type="datetimeFigureOut">
              <a:rPr lang="en-US" smtClean="0"/>
              <a:t>11/26/2012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6DFA88-34D9-43C0-BCFE-FA2FF243675F}" type="slidenum">
              <a:rPr lang="en-US" smtClean="0"/>
              <a:t>‹#›</a:t>
            </a:fld>
            <a:endParaRPr lang="en-US"/>
          </a:p>
        </p:txBody>
      </p:sp>
    </p:spTree>
    <p:extLst>
      <p:ext uri="{BB962C8B-B14F-4D97-AF65-F5344CB8AC3E}">
        <p14:creationId xmlns:p14="http://schemas.microsoft.com/office/powerpoint/2010/main" val="405261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470025"/>
          </a:xfrm>
        </p:spPr>
        <p:txBody>
          <a:bodyPr/>
          <a:lstStyle/>
          <a:p>
            <a:r>
              <a:rPr lang="en-US" dirty="0" smtClean="0"/>
              <a:t>Hotel Careers</a:t>
            </a:r>
            <a:endParaRPr lang="en-US" dirty="0"/>
          </a:p>
        </p:txBody>
      </p:sp>
      <p:sp>
        <p:nvSpPr>
          <p:cNvPr id="3" name="Subtitle 2"/>
          <p:cNvSpPr>
            <a:spLocks noGrp="1"/>
          </p:cNvSpPr>
          <p:nvPr>
            <p:ph type="subTitle" idx="1"/>
          </p:nvPr>
        </p:nvSpPr>
        <p:spPr>
          <a:xfrm>
            <a:off x="1295400" y="1524000"/>
            <a:ext cx="6400800" cy="1752600"/>
          </a:xfrm>
        </p:spPr>
        <p:txBody>
          <a:bodyPr/>
          <a:lstStyle/>
          <a:p>
            <a:r>
              <a:rPr lang="en-US" dirty="0" err="1" smtClean="0"/>
              <a:t>Kaitlyn</a:t>
            </a:r>
            <a:r>
              <a:rPr lang="en-US" dirty="0" smtClean="0"/>
              <a:t> Tobin</a:t>
            </a:r>
          </a:p>
          <a:p>
            <a:r>
              <a:rPr lang="en-US" dirty="0" smtClean="0"/>
              <a:t>Period 1/H</a:t>
            </a:r>
          </a:p>
          <a:p>
            <a:r>
              <a:rPr lang="en-US" dirty="0" smtClean="0"/>
              <a:t>11/19/12</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277614">
            <a:off x="457198" y="3693164"/>
            <a:ext cx="3581573" cy="247998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32410">
            <a:off x="4866758" y="3792636"/>
            <a:ext cx="3805238" cy="2369654"/>
          </a:xfrm>
          <a:prstGeom prst="rect">
            <a:avLst/>
          </a:prstGeom>
        </p:spPr>
      </p:pic>
    </p:spTree>
    <p:extLst>
      <p:ext uri="{BB962C8B-B14F-4D97-AF65-F5344CB8AC3E}">
        <p14:creationId xmlns:p14="http://schemas.microsoft.com/office/powerpoint/2010/main" val="3682507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143000"/>
          </a:xfrm>
        </p:spPr>
        <p:txBody>
          <a:bodyPr>
            <a:noAutofit/>
          </a:bodyPr>
          <a:lstStyle/>
          <a:p>
            <a:r>
              <a:rPr lang="en-US" sz="8800" dirty="0" smtClean="0"/>
              <a:t>THE END</a:t>
            </a:r>
            <a:endParaRPr lang="en-US" sz="8800" dirty="0"/>
          </a:p>
        </p:txBody>
      </p:sp>
    </p:spTree>
    <p:extLst>
      <p:ext uri="{BB962C8B-B14F-4D97-AF65-F5344CB8AC3E}">
        <p14:creationId xmlns:p14="http://schemas.microsoft.com/office/powerpoint/2010/main" val="4150654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en-US" dirty="0" smtClean="0"/>
              <a:t>Description of Housekeeping</a:t>
            </a:r>
            <a:endParaRPr lang="en-US" dirty="0"/>
          </a:p>
        </p:txBody>
      </p:sp>
      <p:sp>
        <p:nvSpPr>
          <p:cNvPr id="3" name="Content Placeholder 2"/>
          <p:cNvSpPr>
            <a:spLocks noGrp="1"/>
          </p:cNvSpPr>
          <p:nvPr>
            <p:ph idx="1"/>
          </p:nvPr>
        </p:nvSpPr>
        <p:spPr>
          <a:xfrm>
            <a:off x="457200" y="1143000"/>
            <a:ext cx="8229600" cy="4525963"/>
          </a:xfrm>
        </p:spPr>
        <p:txBody>
          <a:bodyPr>
            <a:normAutofit/>
          </a:bodyPr>
          <a:lstStyle/>
          <a:p>
            <a:r>
              <a:rPr lang="en-US" sz="2400" dirty="0" smtClean="0"/>
              <a:t>Hotel housekeepers must be able to work efficiently and quickly, without invading the guests privacy; should have a neat, clean appearance</a:t>
            </a:r>
          </a:p>
          <a:p>
            <a:r>
              <a:rPr lang="en-US" sz="2400" dirty="0" smtClean="0"/>
              <a:t>Housekeepers handle the routine cleaning of guest sleeping rooms and baths before and after check out</a:t>
            </a:r>
          </a:p>
          <a:p>
            <a:r>
              <a:rPr lang="en-US" sz="2400" dirty="0" smtClean="0"/>
              <a:t>Public places are also cleaned by housekeeping; the lobby areas and hallways</a:t>
            </a:r>
          </a:p>
          <a:p>
            <a:r>
              <a:rPr lang="en-US" sz="2400" dirty="0" smtClean="0"/>
              <a:t>Laundry or linen services are provided by this department</a:t>
            </a: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5800" y="4315230"/>
            <a:ext cx="1981200" cy="2410249"/>
          </a:xfrm>
          <a:prstGeom prst="rect">
            <a:avLst/>
          </a:prstGeom>
        </p:spPr>
      </p:pic>
    </p:spTree>
    <p:extLst>
      <p:ext uri="{BB962C8B-B14F-4D97-AF65-F5344CB8AC3E}">
        <p14:creationId xmlns:p14="http://schemas.microsoft.com/office/powerpoint/2010/main" val="1949552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Educational/Salary Requirements</a:t>
            </a:r>
            <a:endParaRPr lang="en-US" dirty="0"/>
          </a:p>
        </p:txBody>
      </p:sp>
      <p:sp>
        <p:nvSpPr>
          <p:cNvPr id="3" name="Content Placeholder 2"/>
          <p:cNvSpPr>
            <a:spLocks noGrp="1"/>
          </p:cNvSpPr>
          <p:nvPr>
            <p:ph idx="1"/>
          </p:nvPr>
        </p:nvSpPr>
        <p:spPr/>
        <p:txBody>
          <a:bodyPr/>
          <a:lstStyle/>
          <a:p>
            <a:r>
              <a:rPr lang="en-US" dirty="0" smtClean="0"/>
              <a:t>A formal education is not required although employers prefer to hire people with a high school education</a:t>
            </a:r>
          </a:p>
          <a:p>
            <a:r>
              <a:rPr lang="en-US" dirty="0" smtClean="0"/>
              <a:t>Education also includes on-the-job training </a:t>
            </a:r>
          </a:p>
          <a:p>
            <a:r>
              <a:rPr lang="en-US" dirty="0" smtClean="0"/>
              <a:t>The salary that a housekeeper would make per year is $16,900</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4191000"/>
            <a:ext cx="2265177" cy="2405743"/>
          </a:xfrm>
          <a:prstGeom prst="rect">
            <a:avLst/>
          </a:prstGeom>
        </p:spPr>
      </p:pic>
    </p:spTree>
    <p:extLst>
      <p:ext uri="{BB962C8B-B14F-4D97-AF65-F5344CB8AC3E}">
        <p14:creationId xmlns:p14="http://schemas.microsoft.com/office/powerpoint/2010/main" val="2596921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Career Ladder</a:t>
            </a:r>
            <a:endParaRPr lang="en-US" sz="3200" dirty="0">
              <a:latin typeface="+mn-lt"/>
              <a:ea typeface="+mn-ea"/>
              <a:cs typeface="+mn-cs"/>
            </a:endParaRPr>
          </a:p>
        </p:txBody>
      </p:sp>
      <p:sp>
        <p:nvSpPr>
          <p:cNvPr id="3" name="Content Placeholder 2"/>
          <p:cNvSpPr>
            <a:spLocks noGrp="1"/>
          </p:cNvSpPr>
          <p:nvPr>
            <p:ph idx="1"/>
          </p:nvPr>
        </p:nvSpPr>
        <p:spPr>
          <a:xfrm>
            <a:off x="533400" y="1066800"/>
            <a:ext cx="8229600" cy="4525963"/>
          </a:xfrm>
        </p:spPr>
        <p:txBody>
          <a:bodyPr>
            <a:normAutofit/>
          </a:bodyPr>
          <a:lstStyle/>
          <a:p>
            <a:r>
              <a:rPr lang="en-US" dirty="0" smtClean="0"/>
              <a:t>This type of career would fall on the lower end of the career ladder since housekeeping reports to the executive housekeeper of the department and its not a career that anyone would want to really do, even though it’s one of the most important positions in the hotel business since it deals with the rooms being clean for the guests. </a:t>
            </a:r>
            <a:endParaRPr lang="en-US" dirty="0"/>
          </a:p>
        </p:txBody>
      </p:sp>
    </p:spTree>
    <p:extLst>
      <p:ext uri="{BB962C8B-B14F-4D97-AF65-F5344CB8AC3E}">
        <p14:creationId xmlns:p14="http://schemas.microsoft.com/office/powerpoint/2010/main" val="184160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Information</a:t>
            </a:r>
            <a:endParaRPr lang="en-US" dirty="0"/>
          </a:p>
        </p:txBody>
      </p:sp>
      <p:sp>
        <p:nvSpPr>
          <p:cNvPr id="3" name="Content Placeholder 2"/>
          <p:cNvSpPr>
            <a:spLocks noGrp="1"/>
          </p:cNvSpPr>
          <p:nvPr>
            <p:ph idx="1"/>
          </p:nvPr>
        </p:nvSpPr>
        <p:spPr/>
        <p:txBody>
          <a:bodyPr/>
          <a:lstStyle/>
          <a:p>
            <a:r>
              <a:rPr lang="en-US" dirty="0" smtClean="0"/>
              <a:t>This particular career is broken down into a few departments such as inspectors, room attendants, and the laundry service if the hotel offers this amenity. </a:t>
            </a:r>
          </a:p>
          <a:p>
            <a:r>
              <a:rPr lang="en-US" dirty="0" smtClean="0"/>
              <a:t>Some housekeeping employees may only work in the laundry area, washing and drying, and folding these items and then stocking the linen closets</a:t>
            </a:r>
            <a:endParaRPr lang="en-US" dirty="0"/>
          </a:p>
        </p:txBody>
      </p:sp>
    </p:spTree>
    <p:extLst>
      <p:ext uri="{BB962C8B-B14F-4D97-AF65-F5344CB8AC3E}">
        <p14:creationId xmlns:p14="http://schemas.microsoft.com/office/powerpoint/2010/main" val="709982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Description of Groundskeepers &amp; Attendants</a:t>
            </a:r>
            <a:endParaRPr lang="en-US" dirty="0"/>
          </a:p>
        </p:txBody>
      </p:sp>
      <p:sp>
        <p:nvSpPr>
          <p:cNvPr id="3" name="Content Placeholder 2"/>
          <p:cNvSpPr>
            <a:spLocks noGrp="1"/>
          </p:cNvSpPr>
          <p:nvPr>
            <p:ph idx="1"/>
          </p:nvPr>
        </p:nvSpPr>
        <p:spPr>
          <a:xfrm>
            <a:off x="457200" y="1447800"/>
            <a:ext cx="8229600" cy="4525963"/>
          </a:xfrm>
        </p:spPr>
        <p:txBody>
          <a:bodyPr>
            <a:normAutofit/>
          </a:bodyPr>
          <a:lstStyle/>
          <a:p>
            <a:r>
              <a:rPr lang="en-US" sz="2800" dirty="0" smtClean="0"/>
              <a:t>The groundskeepers maintain and upgrade the exterior of the facility by landscaping the property</a:t>
            </a:r>
          </a:p>
          <a:p>
            <a:r>
              <a:rPr lang="en-US" sz="2800" dirty="0" smtClean="0"/>
              <a:t>Other attendants will oversee the recreational facilities such as pools, tennis courts, and golf courses </a:t>
            </a:r>
          </a:p>
          <a:p>
            <a:r>
              <a:rPr lang="en-US" sz="2800" dirty="0" smtClean="0"/>
              <a:t>If hotels have internal recreational facilities, they will contract out these services to maintain the health clubs or spas</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4757057"/>
            <a:ext cx="2919151" cy="1931947"/>
          </a:xfrm>
          <a:prstGeom prst="rect">
            <a:avLst/>
          </a:prstGeom>
        </p:spPr>
      </p:pic>
    </p:spTree>
    <p:extLst>
      <p:ext uri="{BB962C8B-B14F-4D97-AF65-F5344CB8AC3E}">
        <p14:creationId xmlns:p14="http://schemas.microsoft.com/office/powerpoint/2010/main" val="1410966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Education/Salary Requirements</a:t>
            </a:r>
            <a:endParaRPr lang="en-US" dirty="0"/>
          </a:p>
        </p:txBody>
      </p:sp>
      <p:sp>
        <p:nvSpPr>
          <p:cNvPr id="3" name="Content Placeholder 2"/>
          <p:cNvSpPr>
            <a:spLocks noGrp="1"/>
          </p:cNvSpPr>
          <p:nvPr>
            <p:ph idx="1"/>
          </p:nvPr>
        </p:nvSpPr>
        <p:spPr/>
        <p:txBody>
          <a:bodyPr/>
          <a:lstStyle/>
          <a:p>
            <a:r>
              <a:rPr lang="en-US" dirty="0" smtClean="0"/>
              <a:t>Some employers may require some training and an education from a college or vocational school, but many entry-level positions may only require a high school diploma</a:t>
            </a:r>
          </a:p>
          <a:p>
            <a:r>
              <a:rPr lang="en-US" dirty="0" smtClean="0"/>
              <a:t> The salary that a groundskeeper/attendant would make a year would be $27,000</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4684683"/>
            <a:ext cx="1947672" cy="2173317"/>
          </a:xfrm>
          <a:prstGeom prst="rect">
            <a:avLst/>
          </a:prstGeom>
        </p:spPr>
      </p:pic>
    </p:spTree>
    <p:extLst>
      <p:ext uri="{BB962C8B-B14F-4D97-AF65-F5344CB8AC3E}">
        <p14:creationId xmlns:p14="http://schemas.microsoft.com/office/powerpoint/2010/main" val="3117120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Ladder</a:t>
            </a:r>
            <a:endParaRPr lang="en-US" dirty="0"/>
          </a:p>
        </p:txBody>
      </p:sp>
      <p:sp>
        <p:nvSpPr>
          <p:cNvPr id="3" name="Content Placeholder 2"/>
          <p:cNvSpPr>
            <a:spLocks noGrp="1"/>
          </p:cNvSpPr>
          <p:nvPr>
            <p:ph idx="1"/>
          </p:nvPr>
        </p:nvSpPr>
        <p:spPr/>
        <p:txBody>
          <a:bodyPr/>
          <a:lstStyle/>
          <a:p>
            <a:r>
              <a:rPr lang="en-US" dirty="0" smtClean="0"/>
              <a:t>This type of career would fall in the middle of the career ladder because a groundskeeper is responsible for the hotel’s appearance on the outside that everyone will be looking at and judging whether or not to stay there. The outside appearance of the hotel is very important because that is what guests will be focusing on in their decision on whether to pull up and stay.</a:t>
            </a:r>
            <a:endParaRPr lang="en-US" dirty="0"/>
          </a:p>
        </p:txBody>
      </p:sp>
    </p:spTree>
    <p:extLst>
      <p:ext uri="{BB962C8B-B14F-4D97-AF65-F5344CB8AC3E}">
        <p14:creationId xmlns:p14="http://schemas.microsoft.com/office/powerpoint/2010/main" val="4185137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Information</a:t>
            </a:r>
            <a:endParaRPr lang="en-US" dirty="0"/>
          </a:p>
        </p:txBody>
      </p:sp>
      <p:sp>
        <p:nvSpPr>
          <p:cNvPr id="3" name="Content Placeholder 2"/>
          <p:cNvSpPr>
            <a:spLocks noGrp="1"/>
          </p:cNvSpPr>
          <p:nvPr>
            <p:ph idx="1"/>
          </p:nvPr>
        </p:nvSpPr>
        <p:spPr/>
        <p:txBody>
          <a:bodyPr/>
          <a:lstStyle/>
          <a:p>
            <a:r>
              <a:rPr lang="en-US" dirty="0" smtClean="0"/>
              <a:t>Some equipment used by a groundskeeper are:</a:t>
            </a:r>
          </a:p>
          <a:p>
            <a:pPr lvl="1"/>
            <a:r>
              <a:rPr lang="en-US" dirty="0" smtClean="0"/>
              <a:t>Mowers/lawn mowers</a:t>
            </a:r>
          </a:p>
          <a:p>
            <a:pPr lvl="1"/>
            <a:r>
              <a:rPr lang="en-US" dirty="0" smtClean="0"/>
              <a:t>Snow blowers/plows</a:t>
            </a:r>
          </a:p>
          <a:p>
            <a:pPr lvl="1"/>
            <a:r>
              <a:rPr lang="en-US" dirty="0" smtClean="0"/>
              <a:t>Rakes/leave blower</a:t>
            </a:r>
          </a:p>
          <a:p>
            <a:pPr lvl="1"/>
            <a:r>
              <a:rPr lang="en-US" dirty="0" smtClean="0"/>
              <a:t>Shovels/trowels</a:t>
            </a:r>
          </a:p>
          <a:p>
            <a:pPr lvl="1"/>
            <a:r>
              <a:rPr lang="en-US" dirty="0" smtClean="0"/>
              <a:t>Sprinklers/water cans</a:t>
            </a:r>
          </a:p>
          <a:p>
            <a:pPr lvl="1"/>
            <a:r>
              <a:rPr lang="en-US" dirty="0" smtClean="0"/>
              <a:t>Tractors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0914" y="2133600"/>
            <a:ext cx="2196940" cy="271898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2438400"/>
            <a:ext cx="1619250" cy="161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0" y="4800600"/>
            <a:ext cx="2336800" cy="1752600"/>
          </a:xfrm>
          <a:prstGeom prst="rect">
            <a:avLst/>
          </a:prstGeom>
        </p:spPr>
      </p:pic>
    </p:spTree>
    <p:extLst>
      <p:ext uri="{BB962C8B-B14F-4D97-AF65-F5344CB8AC3E}">
        <p14:creationId xmlns:p14="http://schemas.microsoft.com/office/powerpoint/2010/main" val="32678298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419</Words>
  <Application>Microsoft Office PowerPoint</Application>
  <PresentationFormat>On-screen Show (4:3)</PresentationFormat>
  <Paragraphs>36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Hotel Careers</vt:lpstr>
      <vt:lpstr>Description of Housekeeping</vt:lpstr>
      <vt:lpstr>Educational/Salary Requirements</vt:lpstr>
      <vt:lpstr>Career Ladder</vt:lpstr>
      <vt:lpstr>Interesting Information</vt:lpstr>
      <vt:lpstr>Description of Groundskeepers &amp; Attendants</vt:lpstr>
      <vt:lpstr>Education/Salary Requirements</vt:lpstr>
      <vt:lpstr>Career Ladder</vt:lpstr>
      <vt:lpstr>Interesting Information</vt:lpstr>
      <vt:lpstr>THE END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mpstech</dc:creator>
  <cp:lastModifiedBy>mpstech</cp:lastModifiedBy>
  <cp:revision>8</cp:revision>
  <dcterms:created xsi:type="dcterms:W3CDTF">2012-11-19T16:24:38Z</dcterms:created>
  <dcterms:modified xsi:type="dcterms:W3CDTF">2012-11-26T13:52:06Z</dcterms:modified>
</cp:coreProperties>
</file>